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
  </p:notesMasterIdLst>
  <p:sldIdLst>
    <p:sldId id="257" r:id="rId2"/>
    <p:sldId id="258"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1807312-CF15-47A3-A58E-2455A0096717}" type="datetimeFigureOut">
              <a:rPr lang="ar-IQ" smtClean="0"/>
              <a:t>21/01/1441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EAA1BE8-0138-40BA-8EF1-45BE277D6F8E}" type="slidenum">
              <a:rPr lang="ar-IQ" smtClean="0"/>
              <a:t>‹#›</a:t>
            </a:fld>
            <a:endParaRPr lang="ar-IQ"/>
          </a:p>
        </p:txBody>
      </p:sp>
    </p:spTree>
    <p:extLst>
      <p:ext uri="{BB962C8B-B14F-4D97-AF65-F5344CB8AC3E}">
        <p14:creationId xmlns:p14="http://schemas.microsoft.com/office/powerpoint/2010/main" val="347053031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2442715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694499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1911840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404810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338639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00ABC7C-DF26-4F22-BE98-D1D0D92BCD82}" type="datetimeFigureOut">
              <a:rPr lang="ar-IQ" smtClean="0"/>
              <a:t>21/01/1441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1229082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00ABC7C-DF26-4F22-BE98-D1D0D92BCD82}" type="datetimeFigureOut">
              <a:rPr lang="ar-IQ" smtClean="0"/>
              <a:t>21/01/1441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4210339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00ABC7C-DF26-4F22-BE98-D1D0D92BCD82}" type="datetimeFigureOut">
              <a:rPr lang="ar-IQ" smtClean="0"/>
              <a:t>21/01/1441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572852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00ABC7C-DF26-4F22-BE98-D1D0D92BCD82}" type="datetimeFigureOut">
              <a:rPr lang="ar-IQ" smtClean="0"/>
              <a:t>21/01/1441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2962997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00ABC7C-DF26-4F22-BE98-D1D0D92BCD82}" type="datetimeFigureOut">
              <a:rPr lang="ar-IQ" smtClean="0"/>
              <a:t>21/01/1441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2955236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00ABC7C-DF26-4F22-BE98-D1D0D92BCD82}" type="datetimeFigureOut">
              <a:rPr lang="ar-IQ" smtClean="0"/>
              <a:t>21/01/1441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3999799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EA07430-5227-42C6-A49B-1008A42912E5}" type="slidenum">
              <a:rPr lang="ar-IQ" smtClean="0"/>
              <a:t>‹#›</a:t>
            </a:fld>
            <a:endParaRPr lang="ar-IQ"/>
          </a:p>
        </p:txBody>
      </p:sp>
    </p:spTree>
    <p:extLst>
      <p:ext uri="{BB962C8B-B14F-4D97-AF65-F5344CB8AC3E}">
        <p14:creationId xmlns:p14="http://schemas.microsoft.com/office/powerpoint/2010/main" val="1440644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44624"/>
            <a:ext cx="9144000" cy="6186309"/>
          </a:xfrm>
          <a:prstGeom prst="rect">
            <a:avLst/>
          </a:prstGeom>
        </p:spPr>
        <p:txBody>
          <a:bodyPr wrap="square">
            <a:spAutoFit/>
          </a:bodyPr>
          <a:lstStyle/>
          <a:p>
            <a:r>
              <a:rPr lang="ar-IQ" dirty="0"/>
              <a:t>المحاضرة الثامنة</a:t>
            </a:r>
            <a:endParaRPr lang="en-US" dirty="0"/>
          </a:p>
          <a:p>
            <a:r>
              <a:rPr lang="ar-IQ" dirty="0"/>
              <a:t>س4/ من اين يتكون المفصل </a:t>
            </a:r>
            <a:r>
              <a:rPr lang="ar-IQ" dirty="0" err="1"/>
              <a:t>الزليلي</a:t>
            </a:r>
            <a:r>
              <a:rPr lang="ar-IQ" dirty="0"/>
              <a:t> النموذجي؟</a:t>
            </a:r>
            <a:endParaRPr lang="en-US" dirty="0"/>
          </a:p>
          <a:p>
            <a:r>
              <a:rPr lang="ar-IQ" dirty="0"/>
              <a:t>ج / </a:t>
            </a:r>
            <a:r>
              <a:rPr lang="fa-IR" dirty="0"/>
              <a:t>۱ - </a:t>
            </a:r>
            <a:r>
              <a:rPr lang="ar-IQ" dirty="0"/>
              <a:t>سطح مفصلي  </a:t>
            </a:r>
            <a:r>
              <a:rPr lang="fa-IR" dirty="0"/>
              <a:t>۲ - </a:t>
            </a:r>
            <a:r>
              <a:rPr lang="ar-IQ" dirty="0"/>
              <a:t>المحفظة  </a:t>
            </a:r>
            <a:r>
              <a:rPr lang="fa-IR" dirty="0"/>
              <a:t>۳ - </a:t>
            </a:r>
            <a:r>
              <a:rPr lang="ar-IQ" dirty="0"/>
              <a:t>الأربطة 4 - الغشاء </a:t>
            </a:r>
            <a:r>
              <a:rPr lang="ar-IQ" dirty="0" err="1"/>
              <a:t>الزليلي</a:t>
            </a:r>
            <a:r>
              <a:rPr lang="ar-IQ" dirty="0"/>
              <a:t>.</a:t>
            </a:r>
            <a:endParaRPr lang="en-US" dirty="0"/>
          </a:p>
          <a:p>
            <a:r>
              <a:rPr lang="ar-IQ" dirty="0"/>
              <a:t>س5/ ما هي وظائف الغشاء </a:t>
            </a:r>
            <a:r>
              <a:rPr lang="ar-IQ" dirty="0" err="1"/>
              <a:t>الزليلي</a:t>
            </a:r>
            <a:r>
              <a:rPr lang="ar-IQ" dirty="0"/>
              <a:t> في المفاصل المتحركة؟</a:t>
            </a:r>
            <a:endParaRPr lang="en-US" dirty="0"/>
          </a:p>
          <a:p>
            <a:r>
              <a:rPr lang="ar-IQ" dirty="0"/>
              <a:t>1- حمل الأوعية الدموية لتجهيز العظم و الأجزاء المفصلية داخل المحفظة.</a:t>
            </a:r>
            <a:endParaRPr lang="en-US" dirty="0"/>
          </a:p>
          <a:p>
            <a:r>
              <a:rPr lang="fa-IR" dirty="0"/>
              <a:t>2- </a:t>
            </a:r>
            <a:r>
              <a:rPr lang="ar-IQ" dirty="0"/>
              <a:t>يعمل كمزيت لنهايات العظام </a:t>
            </a:r>
            <a:r>
              <a:rPr lang="ar-IQ" dirty="0" err="1"/>
              <a:t>لأحتكاكها</a:t>
            </a:r>
            <a:r>
              <a:rPr lang="ar-IQ" dirty="0"/>
              <a:t> المتواصل و كذلك ليغذي الغضروف الذي لا يجهز بالدم.</a:t>
            </a:r>
            <a:endParaRPr lang="en-US" dirty="0"/>
          </a:p>
          <a:p>
            <a:r>
              <a:rPr lang="fa-IR" dirty="0"/>
              <a:t>3- </a:t>
            </a:r>
            <a:r>
              <a:rPr lang="ar-IQ" dirty="0"/>
              <a:t>يقوم بامتصاص السوائل الزائدة والأجسام الغريبة من داخل المفصل.</a:t>
            </a:r>
            <a:endParaRPr lang="en-US" dirty="0"/>
          </a:p>
          <a:p>
            <a:r>
              <a:rPr lang="ar-IQ" dirty="0"/>
              <a:t>س6/ ما هي العوامل التي تحدد مجال و اتجاه الحركات في المفاصل </a:t>
            </a:r>
            <a:r>
              <a:rPr lang="ar-IQ" dirty="0" err="1"/>
              <a:t>الزليلية</a:t>
            </a:r>
            <a:r>
              <a:rPr lang="ar-IQ" dirty="0"/>
              <a:t>؟</a:t>
            </a:r>
            <a:endParaRPr lang="en-US" dirty="0"/>
          </a:p>
          <a:p>
            <a:r>
              <a:rPr lang="ar-IQ" dirty="0"/>
              <a:t>1- شكل و حجم نهايات العظام </a:t>
            </a:r>
            <a:r>
              <a:rPr lang="ar-IQ" dirty="0" err="1"/>
              <a:t>المتمفصلة</a:t>
            </a:r>
            <a:r>
              <a:rPr lang="ar-IQ" dirty="0"/>
              <a:t>.</a:t>
            </a:r>
            <a:endParaRPr lang="en-US" dirty="0"/>
          </a:p>
          <a:p>
            <a:r>
              <a:rPr lang="fa-IR" dirty="0"/>
              <a:t>2- </a:t>
            </a:r>
            <a:r>
              <a:rPr lang="ar-IQ" dirty="0"/>
              <a:t>وضع الأربطة ومتانتها و حصرها للمفصل.</a:t>
            </a:r>
            <a:endParaRPr lang="en-US" dirty="0"/>
          </a:p>
          <a:p>
            <a:r>
              <a:rPr lang="ar-IQ" dirty="0"/>
              <a:t>3- العضلات المحيطة بالمفصل.</a:t>
            </a:r>
            <a:endParaRPr lang="en-US" dirty="0"/>
          </a:p>
          <a:p>
            <a:r>
              <a:rPr lang="ar-IQ" dirty="0"/>
              <a:t>س7/ ما هي الحركات التي تحدث داخل المفصل؟</a:t>
            </a:r>
            <a:endParaRPr lang="en-US" dirty="0"/>
          </a:p>
          <a:p>
            <a:r>
              <a:rPr lang="ar-IQ" dirty="0"/>
              <a:t>ج / أن الحركات التي تحدث في المفاصل داخلياً تكون كالتالي:</a:t>
            </a:r>
            <a:endParaRPr lang="en-US" dirty="0"/>
          </a:p>
          <a:p>
            <a:r>
              <a:rPr lang="ar-IQ" dirty="0"/>
              <a:t>1 - التزحلق </a:t>
            </a:r>
            <a:r>
              <a:rPr lang="fa-IR" dirty="0"/>
              <a:t>2- </a:t>
            </a:r>
            <a:r>
              <a:rPr lang="ar-IQ" dirty="0"/>
              <a:t>الحركة الزاوية او الحركة ذات الزاوية 3 - الحركة المحيطية(المدارية)4- الدوران.</a:t>
            </a:r>
            <a:endParaRPr lang="en-US" dirty="0"/>
          </a:p>
          <a:p>
            <a:r>
              <a:rPr lang="ar-IQ" dirty="0"/>
              <a:t>س8/ ما هي أنواع المفاصل </a:t>
            </a:r>
            <a:r>
              <a:rPr lang="ar-IQ" dirty="0" err="1"/>
              <a:t>الزليلية</a:t>
            </a:r>
            <a:r>
              <a:rPr lang="ar-IQ" dirty="0"/>
              <a:t>؟</a:t>
            </a:r>
            <a:endParaRPr lang="en-US" dirty="0"/>
          </a:p>
          <a:p>
            <a:r>
              <a:rPr lang="ar-IQ" dirty="0"/>
              <a:t>ج/ ان اختلاف شكل وحجم السطوح المفصلية المغطاة بالغضاريف الزجاجية للعظام في المفاصل </a:t>
            </a:r>
            <a:r>
              <a:rPr lang="ar-IQ" dirty="0" err="1"/>
              <a:t>الزليلية</a:t>
            </a:r>
            <a:r>
              <a:rPr lang="ar-IQ" dirty="0"/>
              <a:t> ومجال وحرية ومحور الحركة للمفصل يسبب هذا الاختلاف في الشكل وحجم السطوح ومجال الحركة وبذلك تصنف المفاصل </a:t>
            </a:r>
            <a:r>
              <a:rPr lang="ar-IQ" dirty="0" err="1"/>
              <a:t>الزليلية</a:t>
            </a:r>
            <a:r>
              <a:rPr lang="ar-IQ" dirty="0"/>
              <a:t> الى الانواع الاتية:</a:t>
            </a:r>
            <a:endParaRPr lang="en-US" dirty="0"/>
          </a:p>
          <a:p>
            <a:r>
              <a:rPr lang="ar-IQ" dirty="0"/>
              <a:t>1 - المفاصل المستوية أو البسيطة او المسطحة او المتزحلقة (</a:t>
            </a:r>
            <a:r>
              <a:rPr lang="en-US" dirty="0"/>
              <a:t>Plane Joints</a:t>
            </a:r>
            <a:r>
              <a:rPr lang="ar-IQ" dirty="0"/>
              <a:t>) </a:t>
            </a:r>
            <a:endParaRPr lang="en-US" dirty="0"/>
          </a:p>
          <a:p>
            <a:r>
              <a:rPr lang="ar-IQ" dirty="0"/>
              <a:t>وفيها تكون الأوجه المفصلية المتقابلة مستوية إلى حد ما أو ذات تحدب بسيط و يحدث في هذه المفاصل حركة انزلاقية مثل (تمفصل الوجيهات المسطحة والمستوية للبروزات المفصلية للفقرات عند تمفصل الفقرات بعضها فوق بعض والمفصل الأخر الترقوي و المفصل القصبي </a:t>
            </a:r>
            <a:r>
              <a:rPr lang="ar-IQ" dirty="0" err="1"/>
              <a:t>الشظوي</a:t>
            </a:r>
            <a:r>
              <a:rPr lang="ar-IQ" dirty="0"/>
              <a:t> العلوي</a:t>
            </a:r>
            <a:r>
              <a:rPr lang="ar-IQ" dirty="0" smtClean="0"/>
              <a:t>).</a:t>
            </a:r>
            <a:endParaRPr lang="ar-IQ" dirty="0"/>
          </a:p>
        </p:txBody>
      </p:sp>
    </p:spTree>
    <p:extLst>
      <p:ext uri="{BB962C8B-B14F-4D97-AF65-F5344CB8AC3E}">
        <p14:creationId xmlns:p14="http://schemas.microsoft.com/office/powerpoint/2010/main" val="2768586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061"/>
            <a:ext cx="9144000" cy="6740307"/>
          </a:xfrm>
          <a:prstGeom prst="rect">
            <a:avLst/>
          </a:prstGeom>
        </p:spPr>
        <p:txBody>
          <a:bodyPr wrap="square">
            <a:spAutoFit/>
          </a:bodyPr>
          <a:lstStyle/>
          <a:p>
            <a:endParaRPr lang="en-US" dirty="0"/>
          </a:p>
          <a:p>
            <a:r>
              <a:rPr lang="fa-IR" dirty="0"/>
              <a:t>2 </a:t>
            </a:r>
            <a:r>
              <a:rPr lang="ar-IQ" dirty="0"/>
              <a:t>- المفاصل الرزية ( </a:t>
            </a:r>
            <a:r>
              <a:rPr lang="en-US" dirty="0"/>
              <a:t>Hinge Joints</a:t>
            </a:r>
            <a:r>
              <a:rPr lang="ar-IQ" dirty="0"/>
              <a:t>)</a:t>
            </a:r>
            <a:endParaRPr lang="en-US" dirty="0"/>
          </a:p>
          <a:p>
            <a:r>
              <a:rPr lang="ar-IQ" dirty="0"/>
              <a:t>ويكون التحرك في هذه المفاصل في مستوى واحد فقط حول محور مستعرض خلال المفصل و تتحرك العظام </a:t>
            </a:r>
            <a:r>
              <a:rPr lang="ar-IQ" dirty="0" err="1"/>
              <a:t>المتمفصلة</a:t>
            </a:r>
            <a:r>
              <a:rPr lang="ar-IQ" dirty="0"/>
              <a:t> مثل ( رزة الباب ) ولا تتحرك من جهة الى اخرى و ذلك لوجود الأربطة الجانبية القوية مثل مفصل الركبة و مفصل المرفق و المفاصل ما بين السلاميات.</a:t>
            </a:r>
            <a:endParaRPr lang="en-US" dirty="0"/>
          </a:p>
          <a:p>
            <a:r>
              <a:rPr lang="ar-IQ" dirty="0"/>
              <a:t>3 - مفاصل السك ( المحورية ) ( </a:t>
            </a:r>
            <a:r>
              <a:rPr lang="en-US" dirty="0"/>
              <a:t>Pivot Joints</a:t>
            </a:r>
            <a:r>
              <a:rPr lang="ar-IQ" dirty="0"/>
              <a:t> )</a:t>
            </a:r>
            <a:endParaRPr lang="en-US" dirty="0"/>
          </a:p>
          <a:p>
            <a:r>
              <a:rPr lang="ar-IQ" dirty="0"/>
              <a:t>و هي ذات حركة على محور طولي واحد ويدور جزء من العظم حول المحور الطولي المار من منتصفه في محله </a:t>
            </a:r>
            <a:r>
              <a:rPr lang="ar-IQ" dirty="0" err="1"/>
              <a:t>لانه</a:t>
            </a:r>
            <a:r>
              <a:rPr lang="ar-IQ" dirty="0"/>
              <a:t> مرتبط بمتانة داخل حلقة ليفية بالعظم الأخر ويحدث الدوران بداخلها بينما يتحرك الجزء الاخر من العظم مكونا قوساً مثل (المفصل الكعبري الزندي العلوي</a:t>
            </a:r>
            <a:r>
              <a:rPr lang="ar-IQ" dirty="0" smtClean="0"/>
              <a:t>).</a:t>
            </a:r>
            <a:endParaRPr lang="en-US" dirty="0"/>
          </a:p>
          <a:p>
            <a:r>
              <a:rPr lang="ar-IQ" dirty="0"/>
              <a:t> 4 - المفاصل </a:t>
            </a:r>
            <a:r>
              <a:rPr lang="ar-IQ" dirty="0" err="1"/>
              <a:t>اللقمية</a:t>
            </a:r>
            <a:r>
              <a:rPr lang="ar-IQ" dirty="0"/>
              <a:t> ( </a:t>
            </a:r>
            <a:r>
              <a:rPr lang="en-US" dirty="0" err="1"/>
              <a:t>Condyloid</a:t>
            </a:r>
            <a:r>
              <a:rPr lang="en-US" dirty="0"/>
              <a:t> Joints</a:t>
            </a:r>
            <a:r>
              <a:rPr lang="ar-IQ" dirty="0"/>
              <a:t> ) </a:t>
            </a:r>
            <a:endParaRPr lang="en-US" dirty="0"/>
          </a:p>
          <a:p>
            <a:r>
              <a:rPr lang="ar-IQ" dirty="0"/>
              <a:t>لهذه المفاصل حركتان احداهما رئيسية واسعة المدى و الأخرى ثانوية ذات مدى محدود ويتعامد محور الحركتين بزاوية قائمة اما سطوح </a:t>
            </a:r>
            <a:r>
              <a:rPr lang="ar-IQ" dirty="0" err="1"/>
              <a:t>التمفصل</a:t>
            </a:r>
            <a:r>
              <a:rPr lang="ar-IQ" dirty="0"/>
              <a:t> فتتمثل بلقمتين محدبة في آن واحد عظمية المتفصل ويرتبط المفصلان مع سطحين منفصلين عن بعضهما كما في (مفصل الفك مع العظم الصدغي).</a:t>
            </a:r>
            <a:endParaRPr lang="en-US" dirty="0"/>
          </a:p>
          <a:p>
            <a:r>
              <a:rPr lang="ar-IQ" dirty="0"/>
              <a:t>5- المفاصل </a:t>
            </a:r>
            <a:r>
              <a:rPr lang="ar-IQ" dirty="0" err="1"/>
              <a:t>الإهليليجية</a:t>
            </a:r>
            <a:r>
              <a:rPr lang="ar-IQ" dirty="0"/>
              <a:t> ( </a:t>
            </a:r>
            <a:r>
              <a:rPr lang="en-US" dirty="0"/>
              <a:t>Ellipsoid Joints</a:t>
            </a:r>
            <a:r>
              <a:rPr lang="ar-IQ" dirty="0"/>
              <a:t> )</a:t>
            </a:r>
            <a:endParaRPr lang="en-US" dirty="0"/>
          </a:p>
          <a:p>
            <a:r>
              <a:rPr lang="ar-IQ" dirty="0"/>
              <a:t>في هذه المفاصل يتمفصل السطح البيضوي المحدب بتقعر </a:t>
            </a:r>
            <a:r>
              <a:rPr lang="ar-IQ" dirty="0" err="1"/>
              <a:t>أهليليجي</a:t>
            </a:r>
            <a:r>
              <a:rPr lang="ar-IQ" dirty="0"/>
              <a:t> ينتج عنها حركتين في مستويين متعامدين و لكن بدون دوران حول المحور الطولي وحركاته هي(ثني، بسط ، ابعاد، وتقريب) مثل (المفصل </a:t>
            </a:r>
            <a:r>
              <a:rPr lang="ar-IQ" dirty="0" err="1"/>
              <a:t>السنغي</a:t>
            </a:r>
            <a:r>
              <a:rPr lang="ar-IQ" dirty="0"/>
              <a:t> السلامي) ومفصل الرسغ (النهاية السفلى لعظم الكعبرة مع عظم الرسغ).</a:t>
            </a:r>
            <a:endParaRPr lang="en-US" dirty="0"/>
          </a:p>
          <a:p>
            <a:r>
              <a:rPr lang="ar-IQ" dirty="0"/>
              <a:t>6- المفاصل </a:t>
            </a:r>
            <a:r>
              <a:rPr lang="ar-IQ" dirty="0" err="1"/>
              <a:t>السرجية</a:t>
            </a:r>
            <a:r>
              <a:rPr lang="ar-IQ" dirty="0"/>
              <a:t> ( </a:t>
            </a:r>
            <a:r>
              <a:rPr lang="en-US" dirty="0"/>
              <a:t>Saddle Joints</a:t>
            </a:r>
            <a:r>
              <a:rPr lang="ar-IQ" dirty="0"/>
              <a:t> )</a:t>
            </a:r>
            <a:endParaRPr lang="en-US" dirty="0"/>
          </a:p>
          <a:p>
            <a:r>
              <a:rPr lang="ar-IQ" dirty="0"/>
              <a:t>وتكون هذه المفاصل قليلة في جسم الإنسان مثل (المفصل الرسغي </a:t>
            </a:r>
            <a:r>
              <a:rPr lang="ar-IQ" dirty="0" err="1"/>
              <a:t>السنغي</a:t>
            </a:r>
            <a:r>
              <a:rPr lang="ar-IQ" dirty="0"/>
              <a:t> </a:t>
            </a:r>
            <a:r>
              <a:rPr lang="ar-IQ" dirty="0" err="1"/>
              <a:t>للابهام</a:t>
            </a:r>
            <a:r>
              <a:rPr lang="ar-IQ" dirty="0"/>
              <a:t>).</a:t>
            </a:r>
            <a:endParaRPr lang="en-US" dirty="0"/>
          </a:p>
          <a:p>
            <a:r>
              <a:rPr lang="ar-IQ" dirty="0"/>
              <a:t>7- المفاصل الكروية ( </a:t>
            </a:r>
            <a:r>
              <a:rPr lang="en-US" dirty="0"/>
              <a:t>spheroidal Joints</a:t>
            </a:r>
            <a:r>
              <a:rPr lang="ar-IQ" dirty="0"/>
              <a:t> ) </a:t>
            </a:r>
            <a:endParaRPr lang="en-US" dirty="0"/>
          </a:p>
          <a:p>
            <a:r>
              <a:rPr lang="ar-IQ" dirty="0"/>
              <a:t>وتسمى أيضا مفاصل الكرة والحق وتمتاز هذه المفاصل بان السطح </a:t>
            </a:r>
            <a:r>
              <a:rPr lang="ar-IQ" dirty="0" err="1"/>
              <a:t>التمفصلي</a:t>
            </a:r>
            <a:r>
              <a:rPr lang="ar-IQ" dirty="0"/>
              <a:t> لأحد العظمين </a:t>
            </a:r>
            <a:r>
              <a:rPr lang="ar-IQ" dirty="0" err="1"/>
              <a:t>المتمفصلين</a:t>
            </a:r>
            <a:r>
              <a:rPr lang="ar-IQ" dirty="0"/>
              <a:t> يكون غالباً على شكل نصف كرة (شكل البيضة) تستقر في التجويف على شكل قعرة في العظم الثاني مما يسمح للحركة الحرة في جميع الجهات بما فيها الدوران وهذه المفاصل تجمع ما بين المفاصل المحورية </a:t>
            </a:r>
            <a:r>
              <a:rPr lang="ar-IQ" dirty="0" err="1"/>
              <a:t>الأهليليجية</a:t>
            </a:r>
            <a:r>
              <a:rPr lang="ar-IQ" dirty="0"/>
              <a:t> أي تتحرك على ثلاث مستويات (محاور) و لها ست حركات رئيسية هي (ثني، مد، تقريب، تبعيد، دوران للداخل، دوران للخارج) مثل مفصل الكتف و مفصل الورك.</a:t>
            </a:r>
          </a:p>
        </p:txBody>
      </p:sp>
    </p:spTree>
    <p:extLst>
      <p:ext uri="{BB962C8B-B14F-4D97-AF65-F5344CB8AC3E}">
        <p14:creationId xmlns:p14="http://schemas.microsoft.com/office/powerpoint/2010/main" val="314880203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591</Words>
  <Application>Microsoft Office PowerPoint</Application>
  <PresentationFormat>عرض على الشاشة (3:4)‏</PresentationFormat>
  <Paragraphs>31</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نسق Office</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2o1O</dc:creator>
  <cp:lastModifiedBy>DR.Ahmed Saker 2o1O</cp:lastModifiedBy>
  <cp:revision>10</cp:revision>
  <dcterms:created xsi:type="dcterms:W3CDTF">2019-09-20T16:26:09Z</dcterms:created>
  <dcterms:modified xsi:type="dcterms:W3CDTF">2019-09-20T16:44:35Z</dcterms:modified>
</cp:coreProperties>
</file>